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4"/>
  </p:notesMasterIdLst>
  <p:sldIdLst>
    <p:sldId id="257" r:id="rId5"/>
    <p:sldId id="268" r:id="rId6"/>
    <p:sldId id="258" r:id="rId7"/>
    <p:sldId id="260" r:id="rId8"/>
    <p:sldId id="266" r:id="rId9"/>
    <p:sldId id="261" r:id="rId10"/>
    <p:sldId id="264" r:id="rId11"/>
    <p:sldId id="265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4857D70-F12B-4E1B-99F8-92DAD4349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9" y="4276447"/>
            <a:ext cx="3492000" cy="620016"/>
          </a:xfrm>
          <a:gradFill>
            <a:gsLst>
              <a:gs pos="800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dirty="0"/>
              <a:t>Saturdays.AI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C85C272F-FCB2-478D-9E03-EC734D1AB6C0}"/>
              </a:ext>
            </a:extLst>
          </p:cNvPr>
          <p:cNvSpPr/>
          <p:nvPr/>
        </p:nvSpPr>
        <p:spPr bwMode="white">
          <a:xfrm>
            <a:off x="3687084" y="3441536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36CB0-4ED9-43FA-81D5-6D322579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024" y="4896463"/>
            <a:ext cx="2885950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2FBA455E-D9A9-4061-BB70-0D58EE264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9998" y="12536"/>
            <a:ext cx="967200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60DD08-4248-4A38-8733-EB0A6B37E30F}"/>
              </a:ext>
            </a:extLst>
          </p:cNvPr>
          <p:cNvSpPr/>
          <p:nvPr/>
        </p:nvSpPr>
        <p:spPr>
          <a:xfrm>
            <a:off x="-1" y="0"/>
            <a:ext cx="2520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athletic game, basketball, sport&#10;&#10;Description automatically generated">
            <a:extLst>
              <a:ext uri="{FF2B5EF4-FFF2-40B4-BE49-F238E27FC236}">
                <a16:creationId xmlns:a16="http://schemas.microsoft.com/office/drawing/2014/main" id="{969C1844-CC4A-4833-A7C5-5827FE247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57" y="3527678"/>
            <a:ext cx="3442699" cy="3442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6 Imagen">
            <a:extLst>
              <a:ext uri="{FF2B5EF4-FFF2-40B4-BE49-F238E27FC236}">
                <a16:creationId xmlns:a16="http://schemas.microsoft.com/office/drawing/2014/main" id="{9FB158F6-69F1-4ECB-850F-99B102A97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762" y="2009582"/>
            <a:ext cx="1021242" cy="1312099"/>
          </a:xfrm>
          <a:prstGeom prst="rect">
            <a:avLst/>
          </a:prstGeom>
        </p:spPr>
      </p:pic>
      <p:pic>
        <p:nvPicPr>
          <p:cNvPr id="28" name="9 Imagen">
            <a:extLst>
              <a:ext uri="{FF2B5EF4-FFF2-40B4-BE49-F238E27FC236}">
                <a16:creationId xmlns:a16="http://schemas.microsoft.com/office/drawing/2014/main" id="{F67F88B6-EFB6-48AE-919D-D96BED9DD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0" y="5820111"/>
            <a:ext cx="1496817" cy="911676"/>
          </a:xfrm>
          <a:prstGeom prst="rect">
            <a:avLst/>
          </a:prstGeom>
        </p:spPr>
      </p:pic>
      <p:pic>
        <p:nvPicPr>
          <p:cNvPr id="29" name="8 Imagen">
            <a:extLst>
              <a:ext uri="{FF2B5EF4-FFF2-40B4-BE49-F238E27FC236}">
                <a16:creationId xmlns:a16="http://schemas.microsoft.com/office/drawing/2014/main" id="{5ADC810B-82FB-42BC-B971-996CB96FBB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18" y="4896463"/>
            <a:ext cx="1950293" cy="490505"/>
          </a:xfrm>
          <a:prstGeom prst="rect">
            <a:avLst/>
          </a:prstGeom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4CC0406E-9AA4-4718-9EF3-FD1EC395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4" y="3381714"/>
            <a:ext cx="1895657" cy="12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20215-9F4C-44E7-ABD9-F2FB86F39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0" y="313001"/>
            <a:ext cx="1507607" cy="15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3EF76BF-3625-4366-B817-A033DB6FF268}"/>
              </a:ext>
            </a:extLst>
          </p:cNvPr>
          <p:cNvSpPr/>
          <p:nvPr/>
        </p:nvSpPr>
        <p:spPr>
          <a:xfrm>
            <a:off x="0" y="0"/>
            <a:ext cx="12192000" cy="52297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508EE6-BF65-4727-9884-36E8183E0293}"/>
              </a:ext>
            </a:extLst>
          </p:cNvPr>
          <p:cNvSpPr/>
          <p:nvPr/>
        </p:nvSpPr>
        <p:spPr>
          <a:xfrm>
            <a:off x="0" y="5229726"/>
            <a:ext cx="12192000" cy="1628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icture containing athletic game, basketball, sport&#10;&#10;Description automatically generated">
            <a:extLst>
              <a:ext uri="{FF2B5EF4-FFF2-40B4-BE49-F238E27FC236}">
                <a16:creationId xmlns:a16="http://schemas.microsoft.com/office/drawing/2014/main" id="{FCDC6F28-31BC-48CF-872B-E600FD2E8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57" y="255184"/>
            <a:ext cx="3327990" cy="332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FC445B-01DE-4B14-8026-AE36905FE40B}"/>
              </a:ext>
            </a:extLst>
          </p:cNvPr>
          <p:cNvSpPr txBox="1"/>
          <p:nvPr/>
        </p:nvSpPr>
        <p:spPr>
          <a:xfrm>
            <a:off x="3695343" y="3199627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Integrantes</a:t>
            </a:r>
            <a:endParaRPr lang="en-US" sz="7200" dirty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5402CE01-87CF-4D69-8798-F50B546F6F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5" y="5226873"/>
            <a:ext cx="2108760" cy="1644552"/>
          </a:xfrm>
          <a:prstGeom prst="rect">
            <a:avLst/>
          </a:prstGeom>
        </p:spPr>
      </p:pic>
      <p:pic>
        <p:nvPicPr>
          <p:cNvPr id="7" name="Picture 6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74E16EE7-2E7A-475E-85DD-0A172D69C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4535" y="5220585"/>
            <a:ext cx="2108760" cy="1637413"/>
          </a:xfrm>
          <a:prstGeom prst="rect">
            <a:avLst/>
          </a:prstGeom>
        </p:spPr>
      </p:pic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D69DB73-63AA-48D3-9A11-727E1C10B8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771" y="5209953"/>
            <a:ext cx="1945762" cy="1648046"/>
          </a:xfrm>
          <a:prstGeom prst="rect">
            <a:avLst/>
          </a:prstGeom>
        </p:spPr>
      </p:pic>
      <p:pic>
        <p:nvPicPr>
          <p:cNvPr id="12" name="Picture 11" descr="A person sitting at a table&#10;&#10;Description automatically generated">
            <a:extLst>
              <a:ext uri="{FF2B5EF4-FFF2-40B4-BE49-F238E27FC236}">
                <a16:creationId xmlns:a16="http://schemas.microsoft.com/office/drawing/2014/main" id="{043C5C3E-65D0-45AF-8610-2D5CDE549E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5534" y="5207664"/>
            <a:ext cx="1832216" cy="1663761"/>
          </a:xfrm>
          <a:prstGeom prst="rect">
            <a:avLst/>
          </a:prstGeom>
        </p:spPr>
      </p:pic>
      <p:pic>
        <p:nvPicPr>
          <p:cNvPr id="2050" name="Picture 2" descr="https://lh3.googleusercontent.com/-fPmNIWTruc8/AAAAAAAAAAI/AAAAAAAAAAA/z-IQ4uJTCMk/s128-c-k/photo.jpg">
            <a:extLst>
              <a:ext uri="{FF2B5EF4-FFF2-40B4-BE49-F238E27FC236}">
                <a16:creationId xmlns:a16="http://schemas.microsoft.com/office/drawing/2014/main" id="{0AA1F4E7-E8B7-4293-9DDF-ED67FCACB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72" y="5207664"/>
            <a:ext cx="1687171" cy="16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holding a sign&#10;&#10;Description automatically generated">
            <a:extLst>
              <a:ext uri="{FF2B5EF4-FFF2-40B4-BE49-F238E27FC236}">
                <a16:creationId xmlns:a16="http://schemas.microsoft.com/office/drawing/2014/main" id="{71A523E7-D65C-4C74-982E-ED54A416D1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025" y="5220580"/>
            <a:ext cx="2510224" cy="16445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F0B412-1C37-49C9-A710-6A422056B3A8}"/>
              </a:ext>
            </a:extLst>
          </p:cNvPr>
          <p:cNvSpPr/>
          <p:nvPr/>
        </p:nvSpPr>
        <p:spPr>
          <a:xfrm>
            <a:off x="0" y="4667693"/>
            <a:ext cx="12186735" cy="5683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F508B-14C8-450E-A4C6-26828C6DDF3E}"/>
              </a:ext>
            </a:extLst>
          </p:cNvPr>
          <p:cNvSpPr txBox="1"/>
          <p:nvPr/>
        </p:nvSpPr>
        <p:spPr>
          <a:xfrm>
            <a:off x="-21578" y="4762617"/>
            <a:ext cx="210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Bryan Ojeda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FDD705-DAEE-43AE-9D32-0D35DBF8F817}"/>
              </a:ext>
            </a:extLst>
          </p:cNvPr>
          <p:cNvSpPr txBox="1"/>
          <p:nvPr/>
        </p:nvSpPr>
        <p:spPr>
          <a:xfrm>
            <a:off x="2262984" y="4763909"/>
            <a:ext cx="221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Byron </a:t>
            </a:r>
            <a:r>
              <a:rPr lang="en-US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Guaman</a:t>
            </a:r>
            <a:endParaRPr lang="en-US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9B5767-ECD7-4423-B859-F9B7B12231BF}"/>
              </a:ext>
            </a:extLst>
          </p:cNvPr>
          <p:cNvSpPr txBox="1"/>
          <p:nvPr/>
        </p:nvSpPr>
        <p:spPr>
          <a:xfrm>
            <a:off x="4562150" y="4756506"/>
            <a:ext cx="211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Edison </a:t>
            </a:r>
            <a:r>
              <a:rPr lang="en-US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Quinatoa</a:t>
            </a:r>
            <a:endParaRPr lang="en-US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BD46A-9A4A-42D6-9A23-448A8786720A}"/>
              </a:ext>
            </a:extLst>
          </p:cNvPr>
          <p:cNvSpPr txBox="1"/>
          <p:nvPr/>
        </p:nvSpPr>
        <p:spPr>
          <a:xfrm>
            <a:off x="6765805" y="4755657"/>
            <a:ext cx="194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Felix Silva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404F3E-5EBE-46DD-9A3D-3E6D106DB251}"/>
              </a:ext>
            </a:extLst>
          </p:cNvPr>
          <p:cNvSpPr txBox="1"/>
          <p:nvPr/>
        </p:nvSpPr>
        <p:spPr>
          <a:xfrm>
            <a:off x="8711567" y="4738316"/>
            <a:ext cx="183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Silvio Martinez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96D26-D281-416F-BFB5-DB14E8274034}"/>
              </a:ext>
            </a:extLst>
          </p:cNvPr>
          <p:cNvSpPr txBox="1"/>
          <p:nvPr/>
        </p:nvSpPr>
        <p:spPr>
          <a:xfrm>
            <a:off x="10477455" y="4753013"/>
            <a:ext cx="168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Felix Pluas</a:t>
            </a:r>
          </a:p>
        </p:txBody>
      </p:sp>
    </p:spTree>
    <p:extLst>
      <p:ext uri="{BB962C8B-B14F-4D97-AF65-F5344CB8AC3E}">
        <p14:creationId xmlns:p14="http://schemas.microsoft.com/office/powerpoint/2010/main" val="392187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93360" y="43326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6" name="Group 35" descr="Icon Lightbulb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3363146"/>
            <a:ext cx="362015" cy="584795"/>
            <a:chOff x="1684741" y="3186732"/>
            <a:chExt cx="530027" cy="85619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3198674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Imagen 3">
            <a:extLst>
              <a:ext uri="{FF2B5EF4-FFF2-40B4-BE49-F238E27FC236}">
                <a16:creationId xmlns:a16="http://schemas.microsoft.com/office/drawing/2014/main" id="{03D9188B-CBC9-436E-A400-17E20FA08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6" t="11747" r="12871"/>
          <a:stretch/>
        </p:blipFill>
        <p:spPr>
          <a:xfrm>
            <a:off x="2052020" y="647700"/>
            <a:ext cx="10139979" cy="62103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71910B0-F24B-4AAF-90ED-0F7D275243EB}"/>
              </a:ext>
            </a:extLst>
          </p:cNvPr>
          <p:cNvSpPr/>
          <p:nvPr/>
        </p:nvSpPr>
        <p:spPr>
          <a:xfrm>
            <a:off x="0" y="0"/>
            <a:ext cx="20520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C2003C-8CD4-4DDA-8C2E-85E97DCB5E38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PROBLEMATICA A TRATAR</a:t>
            </a:r>
            <a:endParaRPr lang="en-US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098" name="Picture 2" descr="Resultado de imagen para sistemas de deteccion de somnolencia">
            <a:extLst>
              <a:ext uri="{FF2B5EF4-FFF2-40B4-BE49-F238E27FC236}">
                <a16:creationId xmlns:a16="http://schemas.microsoft.com/office/drawing/2014/main" id="{DF151FBB-2F06-4E18-BB89-8966F04D2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2" y="641806"/>
            <a:ext cx="2107567" cy="155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sistemas de deteccion de somnolencia">
            <a:extLst>
              <a:ext uri="{FF2B5EF4-FFF2-40B4-BE49-F238E27FC236}">
                <a16:creationId xmlns:a16="http://schemas.microsoft.com/office/drawing/2014/main" id="{E387F8D3-0F0A-4891-8750-5B678574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7637"/>
            <a:ext cx="20915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sistemas de deteccion de somnolencia">
            <a:extLst>
              <a:ext uri="{FF2B5EF4-FFF2-40B4-BE49-F238E27FC236}">
                <a16:creationId xmlns:a16="http://schemas.microsoft.com/office/drawing/2014/main" id="{C0732BF0-E4E2-4316-8B0F-490C13D9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6438"/>
            <a:ext cx="2052019" cy="14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n relacionada">
            <a:extLst>
              <a:ext uri="{FF2B5EF4-FFF2-40B4-BE49-F238E27FC236}">
                <a16:creationId xmlns:a16="http://schemas.microsoft.com/office/drawing/2014/main" id="{17A888B5-6C41-4F70-9F99-446B6AF11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2" y="5455080"/>
            <a:ext cx="2107567" cy="143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898379A-942F-47A5-80B4-B1C6F09FCB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* According to a Survey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DB908-45C5-4999-982F-0A82DA01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A4AEDC22-C890-499A-90F2-B5371BC9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CCA510F-52FF-4542-980A-0E6B5BA4A832}"/>
              </a:ext>
            </a:extLst>
          </p:cNvPr>
          <p:cNvSpPr txBox="1"/>
          <p:nvPr/>
        </p:nvSpPr>
        <p:spPr>
          <a:xfrm>
            <a:off x="5829302" y="441012"/>
            <a:ext cx="5998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SOMNO</a:t>
            </a:r>
            <a:r>
              <a:rPr lang="en-US" sz="6000" b="1" dirty="0"/>
              <a:t>DRIVER</a:t>
            </a:r>
          </a:p>
        </p:txBody>
      </p:sp>
      <p:pic>
        <p:nvPicPr>
          <p:cNvPr id="3082" name="Picture 10" descr="Resultado de imagen para FOTO CAMARA CARRO INTERNA PNG">
            <a:extLst>
              <a:ext uri="{FF2B5EF4-FFF2-40B4-BE49-F238E27FC236}">
                <a16:creationId xmlns:a16="http://schemas.microsoft.com/office/drawing/2014/main" id="{C8F66772-58D4-42A7-BC25-831EF57E6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0158" y="4676774"/>
            <a:ext cx="3204308" cy="1952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para LOGO CORREO">
            <a:extLst>
              <a:ext uri="{FF2B5EF4-FFF2-40B4-BE49-F238E27FC236}">
                <a16:creationId xmlns:a16="http://schemas.microsoft.com/office/drawing/2014/main" id="{E5FCF026-4FDB-4507-AC25-CB86AB58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867416"/>
            <a:ext cx="2333624" cy="1684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para LOGO SMS">
            <a:extLst>
              <a:ext uri="{FF2B5EF4-FFF2-40B4-BE49-F238E27FC236}">
                <a16:creationId xmlns:a16="http://schemas.microsoft.com/office/drawing/2014/main" id="{B5962D15-1138-49A6-B0DD-206921BE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83" y="4867414"/>
            <a:ext cx="1684585" cy="1684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sultado de imagen para LOGO LOG PNG">
            <a:extLst>
              <a:ext uri="{FF2B5EF4-FFF2-40B4-BE49-F238E27FC236}">
                <a16:creationId xmlns:a16="http://schemas.microsoft.com/office/drawing/2014/main" id="{4D7E40BB-033F-439E-9FAC-D66FDCA3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453" y="4867414"/>
            <a:ext cx="1684585" cy="1684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69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https://cdn-images-1.medium.com/max/1600/1*i1BOCk7ZAoBqnaEWaUCQCA.png">
            <a:extLst>
              <a:ext uri="{FF2B5EF4-FFF2-40B4-BE49-F238E27FC236}">
                <a16:creationId xmlns:a16="http://schemas.microsoft.com/office/drawing/2014/main" id="{3E726EA1-52C7-44B2-9D77-708E82077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2543"/>
            <a:ext cx="11972260" cy="282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764BFA9-3445-4CBC-B2B6-28B559BBCFF0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ARQUITECTURA DE LA SOLUCION</a:t>
            </a:r>
            <a:endParaRPr lang="en-US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4" name="Picture 16" descr="Resultado de imagen para LOGO SMS">
            <a:extLst>
              <a:ext uri="{FF2B5EF4-FFF2-40B4-BE49-F238E27FC236}">
                <a16:creationId xmlns:a16="http://schemas.microsoft.com/office/drawing/2014/main" id="{FEFBE82F-B91D-4955-92CC-AD7853E9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609" y="4296141"/>
            <a:ext cx="849584" cy="849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Resultado de imagen para LOGO CORREO">
            <a:extLst>
              <a:ext uri="{FF2B5EF4-FFF2-40B4-BE49-F238E27FC236}">
                <a16:creationId xmlns:a16="http://schemas.microsoft.com/office/drawing/2014/main" id="{7443451A-8E4B-4DD2-94EE-D6E7C806F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010" y="4355914"/>
            <a:ext cx="1013250" cy="731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Resultado de imagen para LOGO LOG PNG">
            <a:extLst>
              <a:ext uri="{FF2B5EF4-FFF2-40B4-BE49-F238E27FC236}">
                <a16:creationId xmlns:a16="http://schemas.microsoft.com/office/drawing/2014/main" id="{86709CB1-164F-458B-A4B4-EACFB6C8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010" y="1515273"/>
            <a:ext cx="742661" cy="742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ultado de imagen para PARLANTE ICONO">
            <a:extLst>
              <a:ext uri="{FF2B5EF4-FFF2-40B4-BE49-F238E27FC236}">
                <a16:creationId xmlns:a16="http://schemas.microsoft.com/office/drawing/2014/main" id="{70BCB26E-63AB-4CC7-A9BA-D6764FF5E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836" y="1515273"/>
            <a:ext cx="849585" cy="8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15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E853E-CC23-4D32-A677-43542174B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6714" y="0"/>
            <a:ext cx="6805288" cy="34345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9D75FC-6A1F-41E1-BC58-230CA420E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8" t="1365" b="38558"/>
          <a:stretch/>
        </p:blipFill>
        <p:spPr>
          <a:xfrm>
            <a:off x="-5777" y="0"/>
            <a:ext cx="5403471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8422A3-F00E-4E13-9D91-7761EE39EF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1052" y="3429000"/>
            <a:ext cx="5000948" cy="34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A16853BD-D3B8-49AC-81FD-81F874054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_1560452223">
            <a:hlinkClick r:id="" action="ppaction://media"/>
            <a:extLst>
              <a:ext uri="{FF2B5EF4-FFF2-40B4-BE49-F238E27FC236}">
                <a16:creationId xmlns:a16="http://schemas.microsoft.com/office/drawing/2014/main" id="{87AFE8FF-14DD-4DFF-92FB-D9D421DCE2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3716" y="317187"/>
            <a:ext cx="7304567" cy="60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0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742686-7D12-497F-8F34-7F72106125CF}"/>
              </a:ext>
            </a:extLst>
          </p:cNvPr>
          <p:cNvSpPr/>
          <p:nvPr/>
        </p:nvSpPr>
        <p:spPr>
          <a:xfrm>
            <a:off x="0" y="-85060"/>
            <a:ext cx="12192000" cy="6943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A404D-D965-458D-8800-471F2431497E}"/>
              </a:ext>
            </a:extLst>
          </p:cNvPr>
          <p:cNvSpPr/>
          <p:nvPr/>
        </p:nvSpPr>
        <p:spPr>
          <a:xfrm>
            <a:off x="0" y="308342"/>
            <a:ext cx="12192000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PROPUESTAS DE MEJORA</a:t>
            </a:r>
            <a:endParaRPr lang="en-US" sz="2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560E99-26C2-46A6-82C0-2734EDC14630}"/>
              </a:ext>
            </a:extLst>
          </p:cNvPr>
          <p:cNvSpPr/>
          <p:nvPr/>
        </p:nvSpPr>
        <p:spPr>
          <a:xfrm>
            <a:off x="4027967" y="1697311"/>
            <a:ext cx="4136065" cy="796546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Geolocalización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233CF8-3701-4670-BA1D-ED461C265A96}"/>
              </a:ext>
            </a:extLst>
          </p:cNvPr>
          <p:cNvSpPr/>
          <p:nvPr/>
        </p:nvSpPr>
        <p:spPr>
          <a:xfrm>
            <a:off x="556442" y="5592504"/>
            <a:ext cx="4136065" cy="787474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almacenados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512A8E-018D-4D54-8EEC-1145C1C24860}"/>
              </a:ext>
            </a:extLst>
          </p:cNvPr>
          <p:cNvSpPr/>
          <p:nvPr/>
        </p:nvSpPr>
        <p:spPr>
          <a:xfrm>
            <a:off x="4027967" y="3429000"/>
            <a:ext cx="4136065" cy="134378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Predicción</a:t>
            </a:r>
            <a:r>
              <a:rPr lang="en-US" dirty="0"/>
              <a:t> de </a:t>
            </a:r>
            <a:r>
              <a:rPr lang="en-US" dirty="0" err="1"/>
              <a:t>somnolencia</a:t>
            </a:r>
            <a:r>
              <a:rPr lang="en-US" dirty="0"/>
              <a:t> por </a:t>
            </a:r>
            <a:r>
              <a:rPr lang="en-US" dirty="0" err="1"/>
              <a:t>comportamientos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(</a:t>
            </a:r>
            <a:r>
              <a:rPr lang="en-US" dirty="0" err="1"/>
              <a:t>velocidad</a:t>
            </a:r>
            <a:r>
              <a:rPr lang="en-US" dirty="0"/>
              <a:t>, </a:t>
            </a:r>
            <a:r>
              <a:rPr lang="en-US" dirty="0" err="1"/>
              <a:t>conducta</a:t>
            </a:r>
            <a:r>
              <a:rPr lang="en-US" dirty="0"/>
              <a:t> </a:t>
            </a:r>
            <a:r>
              <a:rPr lang="en-US" dirty="0" err="1"/>
              <a:t>errática</a:t>
            </a:r>
            <a:r>
              <a:rPr lang="en-US" dirty="0"/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D421B7-7EA4-43D8-B518-C71DA72EF221}"/>
              </a:ext>
            </a:extLst>
          </p:cNvPr>
          <p:cNvSpPr/>
          <p:nvPr/>
        </p:nvSpPr>
        <p:spPr>
          <a:xfrm>
            <a:off x="7499494" y="5592504"/>
            <a:ext cx="4136065" cy="787474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reportería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8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3EF76BF-3625-4366-B817-A033DB6FF268}"/>
              </a:ext>
            </a:extLst>
          </p:cNvPr>
          <p:cNvSpPr/>
          <p:nvPr/>
        </p:nvSpPr>
        <p:spPr>
          <a:xfrm>
            <a:off x="0" y="0"/>
            <a:ext cx="12192000" cy="52297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508EE6-BF65-4727-9884-36E8183E0293}"/>
              </a:ext>
            </a:extLst>
          </p:cNvPr>
          <p:cNvSpPr/>
          <p:nvPr/>
        </p:nvSpPr>
        <p:spPr>
          <a:xfrm>
            <a:off x="0" y="5229726"/>
            <a:ext cx="12192000" cy="1628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9 Imagen">
            <a:extLst>
              <a:ext uri="{FF2B5EF4-FFF2-40B4-BE49-F238E27FC236}">
                <a16:creationId xmlns:a16="http://schemas.microsoft.com/office/drawing/2014/main" id="{33B8246A-5848-439A-99D7-5F5648FC7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050" y="5588024"/>
            <a:ext cx="1496817" cy="911676"/>
          </a:xfrm>
          <a:prstGeom prst="rect">
            <a:avLst/>
          </a:prstGeom>
        </p:spPr>
      </p:pic>
      <p:pic>
        <p:nvPicPr>
          <p:cNvPr id="30" name="6 Imagen">
            <a:extLst>
              <a:ext uri="{FF2B5EF4-FFF2-40B4-BE49-F238E27FC236}">
                <a16:creationId xmlns:a16="http://schemas.microsoft.com/office/drawing/2014/main" id="{FAEB3C9A-F69C-4B84-B8F7-558910826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1808" y="5420537"/>
            <a:ext cx="1021242" cy="1312099"/>
          </a:xfrm>
          <a:prstGeom prst="rect">
            <a:avLst/>
          </a:prstGeom>
        </p:spPr>
      </p:pic>
      <p:pic>
        <p:nvPicPr>
          <p:cNvPr id="31" name="8 Imagen">
            <a:extLst>
              <a:ext uri="{FF2B5EF4-FFF2-40B4-BE49-F238E27FC236}">
                <a16:creationId xmlns:a16="http://schemas.microsoft.com/office/drawing/2014/main" id="{8BAADEBA-C4D7-4F06-9911-22AEDA354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5900" y="5798609"/>
            <a:ext cx="1950293" cy="490505"/>
          </a:xfrm>
          <a:prstGeom prst="rect">
            <a:avLst/>
          </a:prstGeom>
        </p:spPr>
      </p:pic>
      <p:pic>
        <p:nvPicPr>
          <p:cNvPr id="32" name="Picture 4" descr="Imagen relacionada">
            <a:extLst>
              <a:ext uri="{FF2B5EF4-FFF2-40B4-BE49-F238E27FC236}">
                <a16:creationId xmlns:a16="http://schemas.microsoft.com/office/drawing/2014/main" id="{00D0589F-5D4B-40B9-A8B6-AA4CB10D0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101" y="5444701"/>
            <a:ext cx="1895657" cy="12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picture containing athletic game, basketball, sport&#10;&#10;Description automatically generated">
            <a:extLst>
              <a:ext uri="{FF2B5EF4-FFF2-40B4-BE49-F238E27FC236}">
                <a16:creationId xmlns:a16="http://schemas.microsoft.com/office/drawing/2014/main" id="{FCDC6F28-31BC-48CF-872B-E600FD2E8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73" y="1"/>
            <a:ext cx="3752494" cy="3752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FC445B-01DE-4B14-8026-AE36905FE40B}"/>
              </a:ext>
            </a:extLst>
          </p:cNvPr>
          <p:cNvSpPr txBox="1"/>
          <p:nvPr/>
        </p:nvSpPr>
        <p:spPr>
          <a:xfrm>
            <a:off x="3156269" y="3423684"/>
            <a:ext cx="58625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GRACIAS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1F065-102F-4450-B1D9-33B59DBF90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8" y="5436138"/>
            <a:ext cx="1280901" cy="12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85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4BDB64-2AF8-42D4-96C8-B6B6F098993C}">
  <ds:schemaRefs>
    <ds:schemaRef ds:uri="http://schemas.microsoft.com/office/2006/documentManagement/types"/>
    <ds:schemaRef ds:uri="http://purl.org/dc/terms/"/>
    <ds:schemaRef ds:uri="71af3243-3dd4-4a8d-8c0d-dd76da1f02a5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office pitch deck</Template>
  <TotalTime>0</TotalTime>
  <Words>55</Words>
  <Application>Microsoft Office PowerPoint</Application>
  <PresentationFormat>Widescreen</PresentationFormat>
  <Paragraphs>20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</vt:lpstr>
      <vt:lpstr>Calibri</vt:lpstr>
      <vt:lpstr>Courier New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2019-06-13T05:34:49Z</dcterms:created>
  <dcterms:modified xsi:type="dcterms:W3CDTF">2019-06-14T16:17:03Z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